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6" r:id="rId4"/>
    <p:sldId id="257" r:id="rId5"/>
    <p:sldId id="258" r:id="rId6"/>
    <p:sldId id="260" r:id="rId7"/>
    <p:sldId id="266" r:id="rId8"/>
    <p:sldId id="265" r:id="rId9"/>
    <p:sldId id="262" r:id="rId10"/>
    <p:sldId id="263" r:id="rId11"/>
    <p:sldId id="264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80" r:id="rId20"/>
    <p:sldId id="284" r:id="rId21"/>
    <p:sldId id="285" r:id="rId22"/>
    <p:sldId id="281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сайты\ProPowerPoint\Шаблоны\В работе\Детский\Ma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734035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01008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55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C81776-B401-4009-B051-7774997D9CD6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1C2111-F1AF-44A8-B845-23C9597CA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93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8691AC-8C0C-46EB-A23D-86B0C9683142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DFEAFF-44A0-403C-BCB8-5A6844DE21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145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1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A4A631-43D6-4E89-A26A-3BDB13FB855F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6EB7DB-545F-4934-92A7-2C6BA6CB35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6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34A1E2-0EB4-4E30-88CF-87BFA827181E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0E6C2D-8DF6-4A8C-96C9-000D9F0D2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40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8BC256-8275-401C-A36C-2AB7A3B9605A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4D23C95-7EF2-4E46-8936-4E8EE20C3A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55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0CCD79-9F09-4BA4-A60E-0E4B5FE554B2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14CF0B-A8D1-496A-9958-97BAE7F84A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46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E8762C-D290-48C6-A117-A985C211F0A3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15A217-E680-4E89-9057-11F72F85FE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7BCC3F-5C1C-45FA-A287-E694225DF289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605214-C9BE-40C7-ADC3-429230ACAE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75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0CB4E4-E008-4137-A8A7-0065934873C5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CEC090-14B5-4726-81CE-F727090EE2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24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сайты\ProPowerPoint\Шаблоны\В работе\Детский\Slide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404813"/>
            <a:ext cx="74168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416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0" y="6524625"/>
            <a:ext cx="1793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FFFF00"/>
                </a:solidFill>
                <a:latin typeface="Isadora Cyr " pitchFamily="2" charset="0"/>
              </a:rPr>
              <a:t>ProPowerPoint.Ru</a:t>
            </a:r>
            <a:endParaRPr lang="ru-RU" altLang="ru-RU" sz="1600">
              <a:solidFill>
                <a:srgbClr val="FFFF00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331640" y="1221598"/>
            <a:ext cx="7340600" cy="936129"/>
          </a:xfrm>
        </p:spPr>
        <p:txBody>
          <a:bodyPr/>
          <a:lstStyle/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присмотра и оздоровления №30 «Малышок»</a:t>
            </a:r>
            <a:b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группы «Лесная сказка» и «Дошколенок»</a:t>
            </a:r>
            <a:b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«Город Якутск»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06084" y="2632506"/>
            <a:ext cx="71379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П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есочная терапия - </a:t>
            </a: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к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ак способ развития речи ребенка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443711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педагог-психолог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Алена Петровна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071938"/>
            <a:ext cx="3698529" cy="2669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977" y="1122609"/>
            <a:ext cx="1058511" cy="1035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68" y="1083155"/>
            <a:ext cx="7548455" cy="5226165"/>
          </a:xfrm>
        </p:spPr>
      </p:pic>
      <p:sp>
        <p:nvSpPr>
          <p:cNvPr id="3" name="Прямоугольник 2"/>
          <p:cNvSpPr/>
          <p:nvPr/>
        </p:nvSpPr>
        <p:spPr>
          <a:xfrm>
            <a:off x="1670050" y="375269"/>
            <a:ext cx="70907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«Ищем клад»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227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48680"/>
            <a:ext cx="7474056" cy="5328592"/>
          </a:xfrm>
        </p:spPr>
      </p:pic>
    </p:spTree>
    <p:extLst>
      <p:ext uri="{BB962C8B-B14F-4D97-AF65-F5344CB8AC3E}">
        <p14:creationId xmlns:p14="http://schemas.microsoft.com/office/powerpoint/2010/main" val="380424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813"/>
            <a:ext cx="7632973" cy="998537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(этап прикосновений и игр на поверхности песка)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403350"/>
            <a:ext cx="2952327" cy="719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492" y="1988839"/>
            <a:ext cx="4032422" cy="310347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73360" y="1430006"/>
            <a:ext cx="2530634" cy="66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360" y="1971908"/>
            <a:ext cx="2592288" cy="31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73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«необыкновенные следы»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403350"/>
            <a:ext cx="2286198" cy="493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403350"/>
            <a:ext cx="2274005" cy="49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996543"/>
            <a:ext cx="3761734" cy="2507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316" y="1963551"/>
            <a:ext cx="3496297" cy="25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8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«Ползут змейки»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722" y="1988840"/>
            <a:ext cx="3672409" cy="259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213" y="1988840"/>
            <a:ext cx="355203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9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«Отпечатки»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564" y="1196752"/>
            <a:ext cx="73448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2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зоры на песке»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50" y="1268760"/>
            <a:ext cx="7172325" cy="4781550"/>
          </a:xfrm>
        </p:spPr>
      </p:pic>
    </p:spTree>
    <p:extLst>
      <p:ext uri="{BB962C8B-B14F-4D97-AF65-F5344CB8AC3E}">
        <p14:creationId xmlns:p14="http://schemas.microsoft.com/office/powerpoint/2010/main" val="6749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Психопрофилактические игры:   «Ладони»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24253" y="2204864"/>
            <a:ext cx="3888432" cy="259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556792"/>
            <a:ext cx="4712603" cy="3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7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«Песочный круг» или «Круг радости»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893" y="1154814"/>
            <a:ext cx="3823320" cy="25488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429000"/>
            <a:ext cx="4355976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26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цели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«песочном листе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(«путь  домой» и т.д.)</a:t>
            </a:r>
            <a:endParaRPr lang="ru-RU" sz="2400" dirty="0"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1298" y="1772816"/>
            <a:ext cx="3534758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56211" y="1772816"/>
            <a:ext cx="3420243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8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95128" y="343455"/>
            <a:ext cx="61412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Игра с песком 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43808" y="978987"/>
            <a:ext cx="1008112" cy="937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43163" y="2345864"/>
            <a:ext cx="21932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</a:rPr>
              <a:t>Внимание</a:t>
            </a:r>
            <a:endParaRPr lang="ru-RU" sz="3600" b="0" cap="none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0681" y="2418273"/>
            <a:ext cx="1459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Память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1797785"/>
            <a:ext cx="216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Мышление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55239" y="3001286"/>
            <a:ext cx="19391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Моторика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83996" y="2832008"/>
            <a:ext cx="1620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РЕЧЬ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563888" y="978987"/>
            <a:ext cx="660911" cy="1585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572000" y="1009673"/>
            <a:ext cx="72008" cy="205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36096" y="1009673"/>
            <a:ext cx="216024" cy="199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94122" y="989786"/>
            <a:ext cx="522094" cy="157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660232" y="978987"/>
            <a:ext cx="720080" cy="937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068" y="3650727"/>
            <a:ext cx="4655332" cy="2849006"/>
          </a:xfr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169" y="3642089"/>
            <a:ext cx="2716660" cy="28140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486" y="700293"/>
            <a:ext cx="1417815" cy="127599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979984" y="1925216"/>
            <a:ext cx="31861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Восприятие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89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404813"/>
            <a:ext cx="7416800" cy="647923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наши любимые сказки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813" y="1052736"/>
            <a:ext cx="7416800" cy="5376581"/>
          </a:xfrm>
        </p:spPr>
      </p:pic>
    </p:spTree>
    <p:extLst>
      <p:ext uri="{BB962C8B-B14F-4D97-AF65-F5344CB8AC3E}">
        <p14:creationId xmlns:p14="http://schemas.microsoft.com/office/powerpoint/2010/main" val="1157227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75656" y="620688"/>
            <a:ext cx="7540097" cy="5544616"/>
          </a:xfrm>
        </p:spPr>
      </p:pic>
    </p:spTree>
    <p:extLst>
      <p:ext uri="{BB962C8B-B14F-4D97-AF65-F5344CB8AC3E}">
        <p14:creationId xmlns:p14="http://schemas.microsoft.com/office/powerpoint/2010/main" val="2699813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202" y="283890"/>
            <a:ext cx="7416800" cy="597708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Использование </a:t>
            </a:r>
            <a:r>
              <a:rPr lang="ru-RU" dirty="0"/>
              <a:t>песочной терапии позволяет </a:t>
            </a:r>
            <a:r>
              <a:rPr lang="ru-RU" b="1" dirty="0"/>
              <a:t>развивать</a:t>
            </a:r>
            <a:r>
              <a:rPr lang="ru-RU" dirty="0"/>
              <a:t> не только все стороны </a:t>
            </a:r>
            <a:r>
              <a:rPr lang="ru-RU" b="1" dirty="0"/>
              <a:t>речи</a:t>
            </a:r>
            <a:r>
              <a:rPr lang="ru-RU" dirty="0"/>
              <a:t>. В песочной стране ребенок </a:t>
            </a:r>
            <a:r>
              <a:rPr lang="ru-RU" dirty="0" smtClean="0"/>
              <a:t>и взрослый </a:t>
            </a:r>
            <a:r>
              <a:rPr lang="ru-RU" dirty="0"/>
              <a:t>легко обменивается идеями. Что позволяет построить партнерские и доверительные </a:t>
            </a:r>
            <a:r>
              <a:rPr lang="ru-RU" dirty="0" smtClean="0"/>
              <a:t>отношения</a:t>
            </a:r>
            <a:r>
              <a:rPr lang="ru-RU" dirty="0"/>
              <a:t> </a:t>
            </a:r>
            <a:r>
              <a:rPr lang="ru-RU" dirty="0" smtClean="0"/>
              <a:t>между педагогом и ребенком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776" y="3711198"/>
            <a:ext cx="3551460" cy="2549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907" y="3716878"/>
            <a:ext cx="3564396" cy="254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59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3260" y="5143392"/>
            <a:ext cx="7516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 !!!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404664"/>
            <a:ext cx="6713685" cy="48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4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989439"/>
            <a:ext cx="7416800" cy="539231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700" spc="-100000" dirty="0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7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700" b="1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b="1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700" b="1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700" b="1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b="1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700" b="1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b="1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700" b="1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b="1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700" b="1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b="1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7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7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7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04664"/>
            <a:ext cx="55701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Что же дает песочная терапия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6229" y="5373216"/>
            <a:ext cx="1374972" cy="11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7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331640" y="1210545"/>
            <a:ext cx="7416800" cy="4781550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……….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ён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способствуе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 smtClean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sz="24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400" spc="-100000" dirty="0" err="1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spc="-100000" dirty="0">
                <a:solidFill>
                  <a:srgbClr val="FFFFFF"/>
                </a:solidFill>
                <a:latin typeface="Estrangelo Edessa" panose="03080600000000000000" pitchFamily="66" charset="0"/>
                <a:ea typeface="Times New Roman" panose="02020603050405020304" pitchFamily="18" charset="0"/>
              </a:rPr>
              <a:t>݆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0527" y="476672"/>
            <a:ext cx="69790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Преимущество игры с песком: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917431"/>
            <a:ext cx="72008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spc="-1000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spc="-1000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100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spc="-100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spc="-100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spc="-100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100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100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݆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32656"/>
            <a:ext cx="57847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Игры, с использованием песка: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136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50" y="1268760"/>
            <a:ext cx="7172325" cy="511299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«Строим сказку»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2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фигурки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8446" y="1844824"/>
            <a:ext cx="3636912" cy="285612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071" y="1844824"/>
            <a:ext cx="3508704" cy="28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76672"/>
            <a:ext cx="7344816" cy="5616624"/>
          </a:xfrm>
        </p:spPr>
      </p:pic>
    </p:spTree>
    <p:extLst>
      <p:ext uri="{BB962C8B-B14F-4D97-AF65-F5344CB8AC3E}">
        <p14:creationId xmlns:p14="http://schemas.microsoft.com/office/powerpoint/2010/main" val="175740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476672"/>
            <a:ext cx="7514949" cy="5688632"/>
          </a:xfrm>
        </p:spPr>
      </p:pic>
    </p:spTree>
    <p:extLst>
      <p:ext uri="{BB962C8B-B14F-4D97-AF65-F5344CB8AC3E}">
        <p14:creationId xmlns:p14="http://schemas.microsoft.com/office/powerpoint/2010/main" val="2840777244"/>
      </p:ext>
    </p:extLst>
  </p:cSld>
  <p:clrMapOvr>
    <a:masterClrMapping/>
  </p:clrMapOvr>
</p:sld>
</file>

<file path=ppt/theme/theme1.xml><?xml version="1.0" encoding="utf-8"?>
<a:theme xmlns:a="http://schemas.openxmlformats.org/drawingml/2006/main" name="Fonar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Fonarik</Template>
  <TotalTime>792</TotalTime>
  <Words>275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Estrangelo Edessa</vt:lpstr>
      <vt:lpstr>Isadora Cyr </vt:lpstr>
      <vt:lpstr>Times New Roman</vt:lpstr>
      <vt:lpstr>Fonarik</vt:lpstr>
      <vt:lpstr>Муниципальное Бюджетное Дошкольное Образовательное Учреждение Детский сад присмотра и оздоровления №30 «Малышок» Дополнительные группы «Лесная сказка» и «Дошколенок» городской округ «Город Якутск»</vt:lpstr>
      <vt:lpstr>Презентация PowerPoint</vt:lpstr>
      <vt:lpstr>Презентация PowerPoint</vt:lpstr>
      <vt:lpstr>Презентация PowerPoint</vt:lpstr>
      <vt:lpstr>Презентация PowerPoint</vt:lpstr>
      <vt:lpstr>«Строим сказку»</vt:lpstr>
      <vt:lpstr>Выбираем фигурки</vt:lpstr>
      <vt:lpstr>Презентация PowerPoint</vt:lpstr>
      <vt:lpstr>Презентация PowerPoint</vt:lpstr>
      <vt:lpstr> </vt:lpstr>
      <vt:lpstr>Презентация PowerPoint</vt:lpstr>
      <vt:lpstr>Дидактические игры (этап прикосновений и игр на поверхности песка)</vt:lpstr>
      <vt:lpstr>Упражнение «необыкновенные следы»</vt:lpstr>
      <vt:lpstr>«Ползут змейки»</vt:lpstr>
      <vt:lpstr> «Отпечатки»</vt:lpstr>
      <vt:lpstr>«Узоры на песке»</vt:lpstr>
      <vt:lpstr>Психопрофилактические игры:   «Ладони»</vt:lpstr>
      <vt:lpstr>«Песочный круг» или «Круг радости»</vt:lpstr>
      <vt:lpstr> Образовательные цели: ориентация на «песочном листе» («путь  домой» и т.д.)</vt:lpstr>
      <vt:lpstr>Рисуем наши любимые сказки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присмотра и оздоровления №30 «Малышок» Дополнительные группы «Лесная сказка» и «Дошколенок» городской округ «Город Якутск»</dc:title>
  <dc:subject>Фонарик</dc:subject>
  <dc:creator>user03</dc:creator>
  <dc:description>http://propowerpoint.ru - Бесплатные шаблоны для презентаций. Полезные советы и уроки PowerPoint .</dc:description>
  <cp:lastModifiedBy>user03</cp:lastModifiedBy>
  <cp:revision>25</cp:revision>
  <dcterms:created xsi:type="dcterms:W3CDTF">2016-12-12T00:59:19Z</dcterms:created>
  <dcterms:modified xsi:type="dcterms:W3CDTF">2019-04-24T03:37:59Z</dcterms:modified>
</cp:coreProperties>
</file>